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8/5/23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8/5/23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err="1"/>
              <a:t>iowa</a:t>
            </a:r>
            <a:r>
              <a:rPr lang="en-US" dirty="0"/>
              <a:t> y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ejemplos</a:t>
            </a:r>
            <a:r>
              <a:rPr lang="en-US" dirty="0"/>
              <a:t>: https://</a:t>
            </a:r>
            <a:r>
              <a:rPr lang="en-US" dirty="0" err="1"/>
              <a:t>soundsofspeech.uiowa.edu</a:t>
            </a:r>
            <a:r>
              <a:rPr lang="en-US" dirty="0"/>
              <a:t>/</a:t>
            </a:r>
            <a:r>
              <a:rPr lang="en-US" dirty="0" err="1"/>
              <a:t>spanish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76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98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Muchas</a:t>
            </a:r>
            <a:r>
              <a:rPr lang="en-US" dirty="0"/>
              <a:t> personas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con la </a:t>
            </a:r>
            <a:r>
              <a:rPr lang="en-US" dirty="0" err="1"/>
              <a:t>vibrante</a:t>
            </a:r>
            <a:r>
              <a:rPr lang="en-US" dirty="0"/>
              <a:t> </a:t>
            </a:r>
            <a:r>
              <a:rPr lang="en-US" dirty="0" err="1"/>
              <a:t>múltiple</a:t>
            </a:r>
            <a:r>
              <a:rPr lang="en-US" dirty="0"/>
              <a:t>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8/5/23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8/5/23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8/5/23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 dirty="0"/>
            </a:br>
            <a:r>
              <a:rPr lang="es-ES_tradnl" dirty="0"/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8674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Joseph Casillas, Nicole Rodríguez, Juan Manuel Menjívar, Leonardo Carvajal y Gabriela </a:t>
            </a:r>
            <a:r>
              <a:rPr lang="es-ES_tradnl" dirty="0" err="1"/>
              <a:t>Constantin-Dureci</a:t>
            </a:r>
            <a:endParaRPr lang="es-ES_tradnl" dirty="0"/>
          </a:p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- 2023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E049B-DB34-D5F8-D905-DB61E8C438B1}"/>
              </a:ext>
            </a:extLst>
          </p:cNvPr>
          <p:cNvSpPr/>
          <p:nvPr/>
        </p:nvSpPr>
        <p:spPr>
          <a:xfrm>
            <a:off x="1295400" y="5356860"/>
            <a:ext cx="6019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454400" progId="Word.Document.8">
                  <p:embed/>
                </p:oleObj>
              </mc:Choice>
              <mc:Fallback>
                <p:oleObj name="Document" r:id="rId2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“r”!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067C33-07FE-4856-9A97-1AF4CC84AE81}"/>
              </a:ext>
            </a:extLst>
          </p:cNvPr>
          <p:cNvSpPr/>
          <p:nvPr/>
        </p:nvSpPr>
        <p:spPr>
          <a:xfrm>
            <a:off x="5638800" y="4881415"/>
            <a:ext cx="2286000" cy="3543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947</Words>
  <Application>Microsoft Macintosh PowerPoint</Application>
  <PresentationFormat>On-screen Show (16:10)</PresentationFormat>
  <Paragraphs>244</Paragraphs>
  <Slides>65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2023-08-05T17:50:09Z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